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4"/>
  </p:sldMasterIdLst>
  <p:notesMasterIdLst>
    <p:notesMasterId r:id="rId6"/>
  </p:notes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F20"/>
    <a:srgbClr val="FF5794"/>
    <a:srgbClr val="F2EF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11A547-3041-4DC6-B3C1-60E5CCAB81AD}" v="2" dt="2024-05-22T11:37:22.8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8" autoAdjust="0"/>
    <p:restoredTop sz="86481" autoAdjust="0"/>
  </p:normalViewPr>
  <p:slideViewPr>
    <p:cSldViewPr snapToGrid="0">
      <p:cViewPr varScale="1">
        <p:scale>
          <a:sx n="95" d="100"/>
          <a:sy n="95" d="100"/>
        </p:scale>
        <p:origin x="444" y="3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Krolla" userId="81370653-37a0-4af3-b2c1-4d82050986b6" providerId="ADAL" clId="{DD11A547-3041-4DC6-B3C1-60E5CCAB81AD}"/>
    <pc:docChg chg="undo custSel modSld">
      <pc:chgData name="Eva Krolla" userId="81370653-37a0-4af3-b2c1-4d82050986b6" providerId="ADAL" clId="{DD11A547-3041-4DC6-B3C1-60E5CCAB81AD}" dt="2024-05-23T09:45:21.294" v="1111" actId="1076"/>
      <pc:docMkLst>
        <pc:docMk/>
      </pc:docMkLst>
      <pc:sldChg chg="addSp delSp modSp mod">
        <pc:chgData name="Eva Krolla" userId="81370653-37a0-4af3-b2c1-4d82050986b6" providerId="ADAL" clId="{DD11A547-3041-4DC6-B3C1-60E5CCAB81AD}" dt="2024-05-23T09:45:21.294" v="1111" actId="1076"/>
        <pc:sldMkLst>
          <pc:docMk/>
          <pc:sldMk cId="665872337" sldId="259"/>
        </pc:sldMkLst>
        <pc:spChg chg="del mod">
          <ac:chgData name="Eva Krolla" userId="81370653-37a0-4af3-b2c1-4d82050986b6" providerId="ADAL" clId="{DD11A547-3041-4DC6-B3C1-60E5CCAB81AD}" dt="2024-05-23T09:43:25.084" v="1091" actId="21"/>
          <ac:spMkLst>
            <pc:docMk/>
            <pc:sldMk cId="665872337" sldId="259"/>
            <ac:spMk id="3" creationId="{8ED21B2A-A9D7-E7DF-8AA2-1A092E51C25E}"/>
          </ac:spMkLst>
        </pc:spChg>
        <pc:spChg chg="mod">
          <ac:chgData name="Eva Krolla" userId="81370653-37a0-4af3-b2c1-4d82050986b6" providerId="ADAL" clId="{DD11A547-3041-4DC6-B3C1-60E5CCAB81AD}" dt="2024-05-21T16:31:26.158" v="209" actId="1076"/>
          <ac:spMkLst>
            <pc:docMk/>
            <pc:sldMk cId="665872337" sldId="259"/>
            <ac:spMk id="4" creationId="{19219910-E32D-42F2-87F3-73F5047DFCE9}"/>
          </ac:spMkLst>
        </pc:spChg>
        <pc:spChg chg="mod ord">
          <ac:chgData name="Eva Krolla" userId="81370653-37a0-4af3-b2c1-4d82050986b6" providerId="ADAL" clId="{DD11A547-3041-4DC6-B3C1-60E5CCAB81AD}" dt="2024-05-22T16:37:19.597" v="1080" actId="13244"/>
          <ac:spMkLst>
            <pc:docMk/>
            <pc:sldMk cId="665872337" sldId="259"/>
            <ac:spMk id="7" creationId="{2CDFF2EE-CBC7-0448-E0A2-EEA071660F3F}"/>
          </ac:spMkLst>
        </pc:spChg>
        <pc:spChg chg="mod ord">
          <ac:chgData name="Eva Krolla" userId="81370653-37a0-4af3-b2c1-4d82050986b6" providerId="ADAL" clId="{DD11A547-3041-4DC6-B3C1-60E5CCAB81AD}" dt="2024-05-22T16:37:29.986" v="1081" actId="13244"/>
          <ac:spMkLst>
            <pc:docMk/>
            <pc:sldMk cId="665872337" sldId="259"/>
            <ac:spMk id="8" creationId="{1A0EFE7C-49D5-293B-3325-36D38B0A5386}"/>
          </ac:spMkLst>
        </pc:spChg>
        <pc:spChg chg="mod ord">
          <ac:chgData name="Eva Krolla" userId="81370653-37a0-4af3-b2c1-4d82050986b6" providerId="ADAL" clId="{DD11A547-3041-4DC6-B3C1-60E5CCAB81AD}" dt="2024-05-22T16:38:20.657" v="1085" actId="13244"/>
          <ac:spMkLst>
            <pc:docMk/>
            <pc:sldMk cId="665872337" sldId="259"/>
            <ac:spMk id="12" creationId="{67DC530B-1ACD-746F-C5D1-AA59AA836B36}"/>
          </ac:spMkLst>
        </pc:spChg>
        <pc:spChg chg="mod">
          <ac:chgData name="Eva Krolla" userId="81370653-37a0-4af3-b2c1-4d82050986b6" providerId="ADAL" clId="{DD11A547-3041-4DC6-B3C1-60E5CCAB81AD}" dt="2024-05-23T09:44:58.890" v="1105" actId="1076"/>
          <ac:spMkLst>
            <pc:docMk/>
            <pc:sldMk cId="665872337" sldId="259"/>
            <ac:spMk id="13" creationId="{F5A5213A-E35F-4CE8-9455-FD8A7BC384FE}"/>
          </ac:spMkLst>
        </pc:spChg>
        <pc:picChg chg="add del mod ord">
          <ac:chgData name="Eva Krolla" userId="81370653-37a0-4af3-b2c1-4d82050986b6" providerId="ADAL" clId="{DD11A547-3041-4DC6-B3C1-60E5CCAB81AD}" dt="2024-05-23T09:43:31.665" v="1092" actId="1076"/>
          <ac:picMkLst>
            <pc:docMk/>
            <pc:sldMk cId="665872337" sldId="259"/>
            <ac:picMk id="5" creationId="{865258A1-48AC-3430-2C61-F39D765943F3}"/>
          </ac:picMkLst>
        </pc:picChg>
        <pc:picChg chg="mod ord">
          <ac:chgData name="Eva Krolla" userId="81370653-37a0-4af3-b2c1-4d82050986b6" providerId="ADAL" clId="{DD11A547-3041-4DC6-B3C1-60E5CCAB81AD}" dt="2024-05-22T16:38:31.777" v="1087" actId="962"/>
          <ac:picMkLst>
            <pc:docMk/>
            <pc:sldMk cId="665872337" sldId="259"/>
            <ac:picMk id="6" creationId="{60DE8727-38DF-BCCF-AC6E-D12C97CBBDFF}"/>
          </ac:picMkLst>
        </pc:picChg>
        <pc:picChg chg="mod">
          <ac:chgData name="Eva Krolla" userId="81370653-37a0-4af3-b2c1-4d82050986b6" providerId="ADAL" clId="{DD11A547-3041-4DC6-B3C1-60E5CCAB81AD}" dt="2024-05-23T09:45:12.166" v="1108" actId="1076"/>
          <ac:picMkLst>
            <pc:docMk/>
            <pc:sldMk cId="665872337" sldId="259"/>
            <ac:picMk id="9" creationId="{9C14D675-63FA-48A2-97EB-DC14771F34A9}"/>
          </ac:picMkLst>
        </pc:picChg>
        <pc:picChg chg="mod">
          <ac:chgData name="Eva Krolla" userId="81370653-37a0-4af3-b2c1-4d82050986b6" providerId="ADAL" clId="{DD11A547-3041-4DC6-B3C1-60E5CCAB81AD}" dt="2024-05-23T09:45:07.350" v="1107" actId="1076"/>
          <ac:picMkLst>
            <pc:docMk/>
            <pc:sldMk cId="665872337" sldId="259"/>
            <ac:picMk id="10" creationId="{E89EE6FD-6832-4FD9-99C1-305C5F09DF1C}"/>
          </ac:picMkLst>
        </pc:picChg>
        <pc:picChg chg="mod">
          <ac:chgData name="Eva Krolla" userId="81370653-37a0-4af3-b2c1-4d82050986b6" providerId="ADAL" clId="{DD11A547-3041-4DC6-B3C1-60E5CCAB81AD}" dt="2024-05-23T09:45:21.294" v="1111" actId="1076"/>
          <ac:picMkLst>
            <pc:docMk/>
            <pc:sldMk cId="665872337" sldId="259"/>
            <ac:picMk id="11" creationId="{AB557A62-77C6-445D-9C23-D2F9A133058C}"/>
          </ac:picMkLst>
        </pc:picChg>
        <pc:picChg chg="mod">
          <ac:chgData name="Eva Krolla" userId="81370653-37a0-4af3-b2c1-4d82050986b6" providerId="ADAL" clId="{DD11A547-3041-4DC6-B3C1-60E5CCAB81AD}" dt="2024-05-22T09:00:13.293" v="249" actId="1076"/>
          <ac:picMkLst>
            <pc:docMk/>
            <pc:sldMk cId="665872337" sldId="259"/>
            <ac:picMk id="14" creationId="{D6A1AA84-CADA-411E-AF85-5312C912CF41}"/>
          </ac:picMkLst>
        </pc:picChg>
        <pc:picChg chg="del">
          <ac:chgData name="Eva Krolla" userId="81370653-37a0-4af3-b2c1-4d82050986b6" providerId="ADAL" clId="{DD11A547-3041-4DC6-B3C1-60E5CCAB81AD}" dt="2024-05-21T16:25:34.925" v="1" actId="21"/>
          <ac:picMkLst>
            <pc:docMk/>
            <pc:sldMk cId="665872337" sldId="259"/>
            <ac:picMk id="15" creationId="{7FBF5B8D-E23C-DD9A-0CCD-DEE35FB4E8E4}"/>
          </ac:picMkLst>
        </pc:picChg>
        <pc:picChg chg="del mod">
          <ac:chgData name="Eva Krolla" userId="81370653-37a0-4af3-b2c1-4d82050986b6" providerId="ADAL" clId="{DD11A547-3041-4DC6-B3C1-60E5CCAB81AD}" dt="2024-05-22T09:01:23.527" v="258" actId="21"/>
          <ac:picMkLst>
            <pc:docMk/>
            <pc:sldMk cId="665872337" sldId="259"/>
            <ac:picMk id="17" creationId="{28FCB838-6663-C97C-1047-C0EE72C6635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557D28-7131-4554-A02A-F91D7B350652}" type="datetimeFigureOut">
              <a:rPr lang="en-IE" smtClean="0"/>
              <a:t>23/05/2024</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163EED-17F3-473B-86F8-37F0DD628D13}" type="slidenum">
              <a:rPr lang="en-IE" smtClean="0"/>
              <a:t>‹#›</a:t>
            </a:fld>
            <a:endParaRPr lang="en-IE"/>
          </a:p>
        </p:txBody>
      </p:sp>
    </p:spTree>
    <p:extLst>
      <p:ext uri="{BB962C8B-B14F-4D97-AF65-F5344CB8AC3E}">
        <p14:creationId xmlns:p14="http://schemas.microsoft.com/office/powerpoint/2010/main" val="443571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C0163EED-17F3-473B-86F8-37F0DD628D13}" type="slidenum">
              <a:rPr lang="en-IE" smtClean="0"/>
              <a:t>1</a:t>
            </a:fld>
            <a:endParaRPr lang="en-IE"/>
          </a:p>
        </p:txBody>
      </p:sp>
    </p:spTree>
    <p:extLst>
      <p:ext uri="{BB962C8B-B14F-4D97-AF65-F5344CB8AC3E}">
        <p14:creationId xmlns:p14="http://schemas.microsoft.com/office/powerpoint/2010/main" val="3274853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59E78-F623-4878-876A-1AC7FB75B3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29DBC77-7C79-44D2-B26F-307AC34F1E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84315-A91B-4AD7-A96A-71D1B6DC42BC}"/>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5" name="Footer Placeholder 4">
            <a:extLst>
              <a:ext uri="{FF2B5EF4-FFF2-40B4-BE49-F238E27FC236}">
                <a16:creationId xmlns:a16="http://schemas.microsoft.com/office/drawing/2014/main" id="{5318FD9F-4781-43DC-8804-A83A81CD53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45B41A-0EBB-45A4-8BB3-732105425D9B}"/>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1969143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06E1A-1AE4-4B62-9961-331BE916C1B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43F8A1-D2CE-4534-88B2-FA7DEE1069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2676E5-3990-47BB-8A16-FDFC07DFBAA9}"/>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5" name="Footer Placeholder 4">
            <a:extLst>
              <a:ext uri="{FF2B5EF4-FFF2-40B4-BE49-F238E27FC236}">
                <a16:creationId xmlns:a16="http://schemas.microsoft.com/office/drawing/2014/main" id="{C28AEB7A-FC6C-4357-808F-E411335C48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212DD6-39FE-4D35-9F1E-20334DFEDB28}"/>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2422062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378397-E73A-4EA0-AD8A-09D832BF1F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8C50C-FF34-4622-8249-DA434D2BFC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1C4385-4060-42C9-9002-396C474512D3}"/>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5" name="Footer Placeholder 4">
            <a:extLst>
              <a:ext uri="{FF2B5EF4-FFF2-40B4-BE49-F238E27FC236}">
                <a16:creationId xmlns:a16="http://schemas.microsoft.com/office/drawing/2014/main" id="{3DED83F7-D97F-47F4-95ED-196069890D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9E73FC-6562-4B81-AAC6-5A528704EA3D}"/>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44591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299B5-FB41-4C22-9DFD-38903434C5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7DF690-5CFF-4B21-805E-DE91A6012A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C0638C-95B0-48C6-94C1-1497599148E6}"/>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5" name="Footer Placeholder 4">
            <a:extLst>
              <a:ext uri="{FF2B5EF4-FFF2-40B4-BE49-F238E27FC236}">
                <a16:creationId xmlns:a16="http://schemas.microsoft.com/office/drawing/2014/main" id="{F7AA3BD6-E151-4648-8FFB-D434870813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ADE67F-272D-4507-BEA3-A6E79796FF9A}"/>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2788305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D8EB0-F3E3-4185-8BF8-C948866B63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B9F2D5F-26DC-4EDB-B390-BBD41324FD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5CE897-31E5-4262-9C06-E5191D6D26F5}"/>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5" name="Footer Placeholder 4">
            <a:extLst>
              <a:ext uri="{FF2B5EF4-FFF2-40B4-BE49-F238E27FC236}">
                <a16:creationId xmlns:a16="http://schemas.microsoft.com/office/drawing/2014/main" id="{F826CDAD-B48E-4745-9A33-DFB0A51D4C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A54DEC-68DF-46A2-834F-BF62C22B9312}"/>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426099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BCC4A-81D5-4DB2-B034-A8B45205D6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343745-7A2C-43E5-A557-4EE70C3B98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A63C510-A208-4F43-A8A8-89C60F8FF7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9DBEC41-E14E-4B73-ACC4-194425FC16E4}"/>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6" name="Footer Placeholder 5">
            <a:extLst>
              <a:ext uri="{FF2B5EF4-FFF2-40B4-BE49-F238E27FC236}">
                <a16:creationId xmlns:a16="http://schemas.microsoft.com/office/drawing/2014/main" id="{11828E8B-8802-4CAC-9DAF-0FD54FEB9E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414D27-AA3D-49EB-8A34-E26F1DCE121A}"/>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68870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162B-D138-4CE1-8636-2AF6ACA5EC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AE41333-4A2B-468B-9A16-A64038F6E8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4E790F-69B4-4954-96B5-2DEAFD74CD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C92597-114C-4A3E-8F00-44F42BF5DD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6B95E1-B500-41C0-AD50-FEBE0263A8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AF3CB3-DBF5-4A65-9165-E75A4DE322CE}"/>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8" name="Footer Placeholder 7">
            <a:extLst>
              <a:ext uri="{FF2B5EF4-FFF2-40B4-BE49-F238E27FC236}">
                <a16:creationId xmlns:a16="http://schemas.microsoft.com/office/drawing/2014/main" id="{28246E0C-B1B8-48E1-B790-9A816BB0DAC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60616A-D3C5-46BE-B4BC-3B6F93D7EAEA}"/>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35030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70D11-15CD-4C2F-9494-DF95D8E744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88E22B6-AE7B-4DEC-B79E-11D727D280AB}"/>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4" name="Footer Placeholder 3">
            <a:extLst>
              <a:ext uri="{FF2B5EF4-FFF2-40B4-BE49-F238E27FC236}">
                <a16:creationId xmlns:a16="http://schemas.microsoft.com/office/drawing/2014/main" id="{F3DC9A09-A285-4CA3-95DA-5070D4C909D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CB050DA-023B-4E4F-B9E4-47F74EB3906C}"/>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93700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BDA54A-8DC4-46B6-B0D1-2AEA41533E95}"/>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3" name="Footer Placeholder 2">
            <a:extLst>
              <a:ext uri="{FF2B5EF4-FFF2-40B4-BE49-F238E27FC236}">
                <a16:creationId xmlns:a16="http://schemas.microsoft.com/office/drawing/2014/main" id="{A52E05F2-CB6A-4998-8BA9-10BE3EDD31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C77404-013C-4F59-89B9-612262F476EC}"/>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587624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B4E28-C21D-47D3-A8A4-7D5F62DB69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29CFB7-27EA-4559-A6BF-9C97176B52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779C72C-7F29-4696-9D24-6ADBC63D90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4C58C7-E3C7-4A2B-B244-DA3660380F76}"/>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6" name="Footer Placeholder 5">
            <a:extLst>
              <a:ext uri="{FF2B5EF4-FFF2-40B4-BE49-F238E27FC236}">
                <a16:creationId xmlns:a16="http://schemas.microsoft.com/office/drawing/2014/main" id="{0583492A-6870-4B20-BA8A-DD7F0E1612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6B6F2D-8438-4C2C-96BF-A9FC282948F8}"/>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334659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977D1-4AFC-437E-B093-1A4C9C29DB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28C4C3A-6F8C-4CD0-B154-2FD4FF17E6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DF80B04-ABFE-409C-9123-782F13038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0E45F1-A229-4A0A-BC01-19EB6507ECE5}"/>
              </a:ext>
            </a:extLst>
          </p:cNvPr>
          <p:cNvSpPr>
            <a:spLocks noGrp="1"/>
          </p:cNvSpPr>
          <p:nvPr>
            <p:ph type="dt" sz="half" idx="10"/>
          </p:nvPr>
        </p:nvSpPr>
        <p:spPr/>
        <p:txBody>
          <a:bodyPr/>
          <a:lstStyle/>
          <a:p>
            <a:fld id="{1BE7A957-4AC0-4B71-9F9B-BFA964D37247}" type="datetimeFigureOut">
              <a:rPr lang="en-GB" smtClean="0"/>
              <a:t>23/05/2024</a:t>
            </a:fld>
            <a:endParaRPr lang="en-GB"/>
          </a:p>
        </p:txBody>
      </p:sp>
      <p:sp>
        <p:nvSpPr>
          <p:cNvPr id="6" name="Footer Placeholder 5">
            <a:extLst>
              <a:ext uri="{FF2B5EF4-FFF2-40B4-BE49-F238E27FC236}">
                <a16:creationId xmlns:a16="http://schemas.microsoft.com/office/drawing/2014/main" id="{A3597BB7-A00C-48C1-99CE-B903563884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86D109-C178-4454-92ED-B52DF3EEB6E5}"/>
              </a:ext>
            </a:extLst>
          </p:cNvPr>
          <p:cNvSpPr>
            <a:spLocks noGrp="1"/>
          </p:cNvSpPr>
          <p:nvPr>
            <p:ph type="sldNum" sz="quarter" idx="12"/>
          </p:nvPr>
        </p:nvSpPr>
        <p:spPr/>
        <p:txBody>
          <a:bodyPr/>
          <a:lstStyle/>
          <a:p>
            <a:fld id="{1E32FABB-0285-4A48-9E6C-B615074586F0}" type="slidenum">
              <a:rPr lang="en-GB" smtClean="0"/>
              <a:t>‹#›</a:t>
            </a:fld>
            <a:endParaRPr lang="en-GB"/>
          </a:p>
        </p:txBody>
      </p:sp>
    </p:spTree>
    <p:extLst>
      <p:ext uri="{BB962C8B-B14F-4D97-AF65-F5344CB8AC3E}">
        <p14:creationId xmlns:p14="http://schemas.microsoft.com/office/powerpoint/2010/main" val="1809544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1E1E4E-4B2E-4313-BB01-2DD0F4655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2D046B-82DD-45F7-8F97-9C2322AB2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4E653F-96DD-49E6-9185-4AE9DAD572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7A957-4AC0-4B71-9F9B-BFA964D37247}" type="datetimeFigureOut">
              <a:rPr lang="en-GB" smtClean="0"/>
              <a:t>23/05/2024</a:t>
            </a:fld>
            <a:endParaRPr lang="en-GB"/>
          </a:p>
        </p:txBody>
      </p:sp>
      <p:sp>
        <p:nvSpPr>
          <p:cNvPr id="5" name="Footer Placeholder 4">
            <a:extLst>
              <a:ext uri="{FF2B5EF4-FFF2-40B4-BE49-F238E27FC236}">
                <a16:creationId xmlns:a16="http://schemas.microsoft.com/office/drawing/2014/main" id="{77279FA4-3A8B-4EDD-B88D-7105A158C0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39FC81-6A39-41D5-82D5-CF34C87DCB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2FABB-0285-4A48-9E6C-B615074586F0}" type="slidenum">
              <a:rPr lang="en-GB" smtClean="0"/>
              <a:t>‹#›</a:t>
            </a:fld>
            <a:endParaRPr lang="en-GB"/>
          </a:p>
        </p:txBody>
      </p:sp>
    </p:spTree>
    <p:extLst>
      <p:ext uri="{BB962C8B-B14F-4D97-AF65-F5344CB8AC3E}">
        <p14:creationId xmlns:p14="http://schemas.microsoft.com/office/powerpoint/2010/main" val="84592538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Eva.Krolla@mu.ie"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99C1BA-1CB7-42F6-9270-C685B6182FCE}"/>
              </a:ext>
              <a:ext uri="{C183D7F6-B498-43B3-948B-1728B52AA6E4}">
                <adec:decorative xmlns:adec="http://schemas.microsoft.com/office/drawing/2017/decorative" val="1"/>
              </a:ext>
            </a:extLst>
          </p:cNvPr>
          <p:cNvSpPr/>
          <p:nvPr/>
        </p:nvSpPr>
        <p:spPr>
          <a:xfrm>
            <a:off x="-52159" y="0"/>
            <a:ext cx="12296317" cy="7071941"/>
          </a:xfrm>
          <a:prstGeom prst="rect">
            <a:avLst/>
          </a:prstGeom>
          <a:solidFill>
            <a:srgbClr val="F2EFE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4" name="Picture 13">
            <a:extLst>
              <a:ext uri="{FF2B5EF4-FFF2-40B4-BE49-F238E27FC236}">
                <a16:creationId xmlns:a16="http://schemas.microsoft.com/office/drawing/2014/main" id="{D6A1AA84-CADA-411E-AF85-5312C912CF4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59" y="5821410"/>
            <a:ext cx="12296318" cy="1254766"/>
          </a:xfrm>
          <a:prstGeom prst="rect">
            <a:avLst/>
          </a:prstGeom>
          <a:ln>
            <a:noFill/>
          </a:ln>
        </p:spPr>
      </p:pic>
      <p:pic>
        <p:nvPicPr>
          <p:cNvPr id="6" name="Picture 5" descr="DANCING project logo. Two lines in pink against white background are intertwined as if they were dancing together.">
            <a:extLst>
              <a:ext uri="{FF2B5EF4-FFF2-40B4-BE49-F238E27FC236}">
                <a16:creationId xmlns:a16="http://schemas.microsoft.com/office/drawing/2014/main" id="{60DE8727-38DF-BCCF-AC6E-D12C97CBBDFF}"/>
              </a:ext>
            </a:extLst>
          </p:cNvPr>
          <p:cNvPicPr>
            <a:picLocks noChangeAspect="1"/>
          </p:cNvPicPr>
          <p:nvPr/>
        </p:nvPicPr>
        <p:blipFill>
          <a:blip r:embed="rId4"/>
          <a:stretch>
            <a:fillRect/>
          </a:stretch>
        </p:blipFill>
        <p:spPr>
          <a:xfrm>
            <a:off x="2001665" y="97450"/>
            <a:ext cx="2845221" cy="1717295"/>
          </a:xfrm>
          <a:prstGeom prst="rect">
            <a:avLst/>
          </a:prstGeom>
        </p:spPr>
      </p:pic>
      <p:sp>
        <p:nvSpPr>
          <p:cNvPr id="4" name="Title 3">
            <a:extLst>
              <a:ext uri="{FF2B5EF4-FFF2-40B4-BE49-F238E27FC236}">
                <a16:creationId xmlns:a16="http://schemas.microsoft.com/office/drawing/2014/main" id="{19219910-E32D-42F2-87F3-73F5047DFCE9}"/>
              </a:ext>
            </a:extLst>
          </p:cNvPr>
          <p:cNvSpPr>
            <a:spLocks noGrp="1"/>
          </p:cNvSpPr>
          <p:nvPr>
            <p:ph type="ctrTitle"/>
          </p:nvPr>
        </p:nvSpPr>
        <p:spPr>
          <a:xfrm>
            <a:off x="3003988" y="350648"/>
            <a:ext cx="8797237" cy="1465297"/>
          </a:xfrm>
        </p:spPr>
        <p:txBody>
          <a:bodyPr>
            <a:normAutofit fontScale="90000"/>
          </a:bodyPr>
          <a:lstStyle/>
          <a:p>
            <a:r>
              <a:rPr lang="en-US" dirty="0">
                <a:solidFill>
                  <a:srgbClr val="002060"/>
                </a:solidFill>
                <a:latin typeface="Aller" panose="02000503030000020004" pitchFamily="2" charset="0"/>
              </a:rPr>
              <a:t>    </a:t>
            </a:r>
            <a:r>
              <a:rPr lang="en-US" dirty="0">
                <a:solidFill>
                  <a:srgbClr val="FF5794"/>
                </a:solidFill>
                <a:latin typeface="Aller" panose="02000503030000020004" pitchFamily="2" charset="0"/>
              </a:rPr>
              <a:t>DANCING Academic Conversation  </a:t>
            </a:r>
            <a:endParaRPr lang="en-GB" dirty="0">
              <a:solidFill>
                <a:srgbClr val="FF5794"/>
              </a:solidFill>
              <a:latin typeface="Aller" panose="02000503030000020004" pitchFamily="2" charset="0"/>
            </a:endParaRPr>
          </a:p>
        </p:txBody>
      </p:sp>
      <p:sp>
        <p:nvSpPr>
          <p:cNvPr id="7" name="TextBox 6">
            <a:extLst>
              <a:ext uri="{FF2B5EF4-FFF2-40B4-BE49-F238E27FC236}">
                <a16:creationId xmlns:a16="http://schemas.microsoft.com/office/drawing/2014/main" id="{2CDFF2EE-CBC7-0448-E0A2-EEA071660F3F}"/>
              </a:ext>
            </a:extLst>
          </p:cNvPr>
          <p:cNvSpPr txBox="1"/>
          <p:nvPr/>
        </p:nvSpPr>
        <p:spPr>
          <a:xfrm>
            <a:off x="2713335" y="1678075"/>
            <a:ext cx="9186845" cy="3739485"/>
          </a:xfrm>
          <a:prstGeom prst="rect">
            <a:avLst/>
          </a:prstGeom>
          <a:noFill/>
        </p:spPr>
        <p:txBody>
          <a:bodyPr wrap="square" rtlCol="0">
            <a:spAutoFit/>
          </a:bodyPr>
          <a:lstStyle/>
          <a:p>
            <a:pPr algn="ctr"/>
            <a:r>
              <a:rPr lang="en-IE" sz="2000" dirty="0">
                <a:solidFill>
                  <a:srgbClr val="002060"/>
                </a:solidFill>
                <a:latin typeface="Aller" panose="02000503030000020004"/>
              </a:rPr>
              <a:t>with</a:t>
            </a:r>
            <a:r>
              <a:rPr lang="en-IE" dirty="0">
                <a:solidFill>
                  <a:srgbClr val="002060"/>
                </a:solidFill>
                <a:latin typeface="Aller" panose="02000503030000020004"/>
              </a:rPr>
              <a:t> </a:t>
            </a:r>
          </a:p>
          <a:p>
            <a:pPr algn="ctr"/>
            <a:r>
              <a:rPr lang="en-IE" sz="3000" b="1" dirty="0">
                <a:solidFill>
                  <a:srgbClr val="002060"/>
                </a:solidFill>
                <a:latin typeface="Aller" panose="02000503030000020004"/>
              </a:rPr>
              <a:t>Prof. </a:t>
            </a:r>
            <a:r>
              <a:rPr lang="en-IE" sz="3000" b="1" dirty="0" err="1">
                <a:solidFill>
                  <a:srgbClr val="002060"/>
                </a:solidFill>
                <a:latin typeface="Aller" panose="02000503030000020004"/>
              </a:rPr>
              <a:t>Mariolina</a:t>
            </a:r>
            <a:r>
              <a:rPr lang="en-IE" sz="3000" b="1" dirty="0">
                <a:solidFill>
                  <a:srgbClr val="002060"/>
                </a:solidFill>
                <a:latin typeface="Aller" panose="02000503030000020004"/>
              </a:rPr>
              <a:t> </a:t>
            </a:r>
            <a:r>
              <a:rPr lang="en-IE" sz="3000" b="1" dirty="0" err="1">
                <a:solidFill>
                  <a:srgbClr val="002060"/>
                </a:solidFill>
                <a:latin typeface="Aller" panose="02000503030000020004"/>
              </a:rPr>
              <a:t>Eliantonio</a:t>
            </a:r>
            <a:r>
              <a:rPr lang="en-IE" sz="3000" b="1" dirty="0">
                <a:solidFill>
                  <a:srgbClr val="002060"/>
                </a:solidFill>
                <a:latin typeface="Aller" panose="02000503030000020004"/>
              </a:rPr>
              <a:t>, Prof. Emilia </a:t>
            </a:r>
            <a:r>
              <a:rPr lang="en-IE" sz="3000" b="1" dirty="0" err="1">
                <a:solidFill>
                  <a:srgbClr val="002060"/>
                </a:solidFill>
                <a:latin typeface="Aller" panose="02000503030000020004"/>
              </a:rPr>
              <a:t>Korkea-aho</a:t>
            </a:r>
            <a:r>
              <a:rPr lang="en-IE" sz="3000" b="1" dirty="0">
                <a:solidFill>
                  <a:srgbClr val="002060"/>
                </a:solidFill>
                <a:latin typeface="Aller" panose="02000503030000020004"/>
              </a:rPr>
              <a:t> and Prof. Ulrika </a:t>
            </a:r>
            <a:r>
              <a:rPr lang="en-IE" sz="3000" b="1" dirty="0" err="1">
                <a:solidFill>
                  <a:srgbClr val="002060"/>
                </a:solidFill>
                <a:latin typeface="Aller" panose="02000503030000020004"/>
              </a:rPr>
              <a:t>Mӧrth</a:t>
            </a:r>
            <a:endParaRPr lang="en-IE" sz="3000" b="1" dirty="0">
              <a:solidFill>
                <a:srgbClr val="002060"/>
              </a:solidFill>
              <a:latin typeface="Aller" panose="02000503030000020004"/>
            </a:endParaRPr>
          </a:p>
          <a:p>
            <a:pPr algn="ctr">
              <a:lnSpc>
                <a:spcPct val="150000"/>
              </a:lnSpc>
            </a:pPr>
            <a:r>
              <a:rPr lang="en-IE" sz="2200" dirty="0">
                <a:solidFill>
                  <a:srgbClr val="002060"/>
                </a:solidFill>
                <a:latin typeface="Aller" panose="02000503030000020004"/>
              </a:rPr>
              <a:t>presenting their new book:</a:t>
            </a:r>
            <a:endParaRPr lang="en-IE" sz="2200" b="1" i="1" dirty="0">
              <a:solidFill>
                <a:srgbClr val="002060"/>
              </a:solidFill>
              <a:latin typeface="Aller" panose="02000503030000020004"/>
            </a:endParaRPr>
          </a:p>
          <a:p>
            <a:pPr algn="ctr"/>
            <a:r>
              <a:rPr lang="en-IE" sz="3200" b="1" i="1" dirty="0">
                <a:solidFill>
                  <a:schemeClr val="accent1">
                    <a:lumMod val="50000"/>
                  </a:schemeClr>
                </a:solidFill>
                <a:latin typeface="Aller" panose="02000503030000020004"/>
              </a:rPr>
              <a:t>Research Handbook on Soft Law</a:t>
            </a:r>
          </a:p>
          <a:p>
            <a:pPr algn="ctr"/>
            <a:r>
              <a:rPr lang="en-IE" sz="2000" dirty="0">
                <a:solidFill>
                  <a:schemeClr val="accent1">
                    <a:lumMod val="50000"/>
                  </a:schemeClr>
                </a:solidFill>
                <a:latin typeface="Aller" panose="02000503030000020004"/>
              </a:rPr>
              <a:t>(Edward Elgar 2023)</a:t>
            </a:r>
          </a:p>
          <a:p>
            <a:pPr algn="ctr"/>
            <a:endParaRPr lang="en-IE" sz="2400" b="1" i="1" dirty="0"/>
          </a:p>
          <a:p>
            <a:pPr algn="ctr"/>
            <a:endParaRPr lang="en-IE" sz="2400" b="1" i="1" dirty="0"/>
          </a:p>
          <a:p>
            <a:pPr algn="ctr"/>
            <a:endParaRPr lang="en-IE" sz="2400" b="1" i="1" dirty="0"/>
          </a:p>
        </p:txBody>
      </p:sp>
      <p:sp>
        <p:nvSpPr>
          <p:cNvPr id="8" name="TextBox 7">
            <a:extLst>
              <a:ext uri="{FF2B5EF4-FFF2-40B4-BE49-F238E27FC236}">
                <a16:creationId xmlns:a16="http://schemas.microsoft.com/office/drawing/2014/main" id="{1A0EFE7C-49D5-293B-3325-36D38B0A5386}"/>
              </a:ext>
            </a:extLst>
          </p:cNvPr>
          <p:cNvSpPr txBox="1"/>
          <p:nvPr/>
        </p:nvSpPr>
        <p:spPr>
          <a:xfrm>
            <a:off x="6223582" y="4547783"/>
            <a:ext cx="3569467" cy="1477328"/>
          </a:xfrm>
          <a:prstGeom prst="rect">
            <a:avLst/>
          </a:prstGeom>
          <a:noFill/>
        </p:spPr>
        <p:txBody>
          <a:bodyPr wrap="square" rtlCol="0">
            <a:spAutoFit/>
          </a:bodyPr>
          <a:lstStyle/>
          <a:p>
            <a:r>
              <a:rPr lang="en-IE" dirty="0">
                <a:solidFill>
                  <a:srgbClr val="002060"/>
                </a:solidFill>
                <a:latin typeface="Aller" panose="02000503030000020004"/>
              </a:rPr>
              <a:t>DATE: Thursday, 20 June</a:t>
            </a:r>
          </a:p>
          <a:p>
            <a:endParaRPr lang="en-IE" dirty="0">
              <a:solidFill>
                <a:srgbClr val="002060"/>
              </a:solidFill>
              <a:latin typeface="Aller" panose="02000503030000020004"/>
            </a:endParaRPr>
          </a:p>
          <a:p>
            <a:r>
              <a:rPr lang="en-IE" dirty="0">
                <a:solidFill>
                  <a:srgbClr val="002060"/>
                </a:solidFill>
                <a:latin typeface="Aller" panose="02000503030000020004"/>
              </a:rPr>
              <a:t>TIME: 12:00 – 14:00 </a:t>
            </a:r>
            <a:r>
              <a:rPr lang="en-IE">
                <a:solidFill>
                  <a:srgbClr val="002060"/>
                </a:solidFill>
                <a:latin typeface="Aller" panose="02000503030000020004"/>
              </a:rPr>
              <a:t>(GMT/Dublin</a:t>
            </a:r>
            <a:r>
              <a:rPr lang="en-IE" dirty="0">
                <a:solidFill>
                  <a:srgbClr val="002060"/>
                </a:solidFill>
                <a:latin typeface="Aller" panose="02000503030000020004"/>
              </a:rPr>
              <a:t>)</a:t>
            </a:r>
          </a:p>
          <a:p>
            <a:endParaRPr lang="en-IE" dirty="0">
              <a:solidFill>
                <a:srgbClr val="002060"/>
              </a:solidFill>
              <a:latin typeface="Aller" panose="02000503030000020004"/>
            </a:endParaRPr>
          </a:p>
          <a:p>
            <a:r>
              <a:rPr lang="en-IE" dirty="0">
                <a:solidFill>
                  <a:srgbClr val="002060"/>
                </a:solidFill>
                <a:latin typeface="Aller" panose="02000503030000020004"/>
              </a:rPr>
              <a:t>VENUE: Online (Teams)</a:t>
            </a:r>
          </a:p>
        </p:txBody>
      </p:sp>
      <p:pic>
        <p:nvPicPr>
          <p:cNvPr id="5" name="Picture 4" descr="Book cover of the collected volume entitled Research Handbook on Soft Law. The basic colour is black with the title and names of the editors in white and yellow respectively. It features a photo of soft underwater algae.">
            <a:extLst>
              <a:ext uri="{FF2B5EF4-FFF2-40B4-BE49-F238E27FC236}">
                <a16:creationId xmlns:a16="http://schemas.microsoft.com/office/drawing/2014/main" id="{865258A1-48AC-3430-2C61-F39D765943F3}"/>
              </a:ext>
            </a:extLst>
          </p:cNvPr>
          <p:cNvPicPr>
            <a:picLocks noChangeAspect="1"/>
          </p:cNvPicPr>
          <p:nvPr/>
        </p:nvPicPr>
        <p:blipFill>
          <a:blip r:embed="rId5"/>
          <a:stretch>
            <a:fillRect/>
          </a:stretch>
        </p:blipFill>
        <p:spPr>
          <a:xfrm>
            <a:off x="564779" y="2088429"/>
            <a:ext cx="1680622" cy="2565750"/>
          </a:xfrm>
          <a:prstGeom prst="rect">
            <a:avLst/>
          </a:prstGeom>
        </p:spPr>
      </p:pic>
      <p:sp>
        <p:nvSpPr>
          <p:cNvPr id="12" name="TextBox 11">
            <a:extLst>
              <a:ext uri="{FF2B5EF4-FFF2-40B4-BE49-F238E27FC236}">
                <a16:creationId xmlns:a16="http://schemas.microsoft.com/office/drawing/2014/main" id="{67DC530B-1ACD-746F-C5D1-AA59AA836B36}"/>
              </a:ext>
            </a:extLst>
          </p:cNvPr>
          <p:cNvSpPr txBox="1"/>
          <p:nvPr/>
        </p:nvSpPr>
        <p:spPr>
          <a:xfrm>
            <a:off x="490277" y="5043256"/>
            <a:ext cx="2421517" cy="923330"/>
          </a:xfrm>
          <a:prstGeom prst="rect">
            <a:avLst/>
          </a:prstGeom>
          <a:noFill/>
        </p:spPr>
        <p:txBody>
          <a:bodyPr wrap="square" rtlCol="0">
            <a:spAutoFit/>
          </a:bodyPr>
          <a:lstStyle/>
          <a:p>
            <a:r>
              <a:rPr lang="en-IE" dirty="0">
                <a:solidFill>
                  <a:srgbClr val="002060"/>
                </a:solidFill>
              </a:rPr>
              <a:t>Please register by sending an e-mail to:</a:t>
            </a:r>
            <a:r>
              <a:rPr lang="en-IE" dirty="0"/>
              <a:t> </a:t>
            </a:r>
          </a:p>
          <a:p>
            <a:r>
              <a:rPr lang="en-IE" dirty="0">
                <a:hlinkClick r:id="rId6"/>
              </a:rPr>
              <a:t>eva.krolla@mu.ie</a:t>
            </a:r>
            <a:r>
              <a:rPr lang="en-IE" dirty="0"/>
              <a:t> </a:t>
            </a:r>
          </a:p>
        </p:txBody>
      </p:sp>
      <p:pic>
        <p:nvPicPr>
          <p:cNvPr id="11" name="Picture 10" descr="ALL Institute for Assisting Living and Learning">
            <a:extLst>
              <a:ext uri="{FF2B5EF4-FFF2-40B4-BE49-F238E27FC236}">
                <a16:creationId xmlns:a16="http://schemas.microsoft.com/office/drawing/2014/main" id="{AB557A62-77C6-445D-9C23-D2F9A133058C}"/>
              </a:ext>
            </a:extLst>
          </p:cNvPr>
          <p:cNvPicPr>
            <a:picLocks noChangeAspect="1"/>
          </p:cNvPicPr>
          <p:nvPr/>
        </p:nvPicPr>
        <p:blipFill>
          <a:blip r:embed="rId7"/>
          <a:stretch>
            <a:fillRect/>
          </a:stretch>
        </p:blipFill>
        <p:spPr>
          <a:xfrm>
            <a:off x="6017315" y="6360305"/>
            <a:ext cx="748191" cy="497547"/>
          </a:xfrm>
          <a:prstGeom prst="rect">
            <a:avLst/>
          </a:prstGeom>
        </p:spPr>
      </p:pic>
      <p:pic>
        <p:nvPicPr>
          <p:cNvPr id="9" name="Picture 8" descr="Maynooth University Logo.  National University of Ireland">
            <a:extLst>
              <a:ext uri="{FF2B5EF4-FFF2-40B4-BE49-F238E27FC236}">
                <a16:creationId xmlns:a16="http://schemas.microsoft.com/office/drawing/2014/main" id="{9C14D675-63FA-48A2-97EB-DC14771F34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7320" y="6306862"/>
            <a:ext cx="1368822" cy="596870"/>
          </a:xfrm>
          <a:prstGeom prst="rect">
            <a:avLst/>
          </a:prstGeom>
        </p:spPr>
      </p:pic>
      <p:pic>
        <p:nvPicPr>
          <p:cNvPr id="10" name="Picture 9" descr="European Union Logo.  ERC European Research Commission Logo.  Established by the European Commission">
            <a:extLst>
              <a:ext uri="{FF2B5EF4-FFF2-40B4-BE49-F238E27FC236}">
                <a16:creationId xmlns:a16="http://schemas.microsoft.com/office/drawing/2014/main" id="{E89EE6FD-6832-4FD9-99C1-305C5F09DF1C}"/>
              </a:ext>
            </a:extLst>
          </p:cNvPr>
          <p:cNvPicPr>
            <a:picLocks noChangeAspect="1"/>
          </p:cNvPicPr>
          <p:nvPr/>
        </p:nvPicPr>
        <p:blipFill rotWithShape="1">
          <a:blip r:embed="rId9">
            <a:extLst>
              <a:ext uri="{28A0092B-C50C-407E-A947-70E740481C1C}">
                <a14:useLocalDpi xmlns:a14="http://schemas.microsoft.com/office/drawing/2010/main" val="0"/>
              </a:ext>
            </a:extLst>
          </a:blip>
          <a:srcRect l="6473" t="19153" r="6884" b="27333"/>
          <a:stretch/>
        </p:blipFill>
        <p:spPr>
          <a:xfrm>
            <a:off x="8256143" y="6165336"/>
            <a:ext cx="1645738" cy="720000"/>
          </a:xfrm>
          <a:prstGeom prst="rect">
            <a:avLst/>
          </a:prstGeom>
        </p:spPr>
      </p:pic>
      <p:sp>
        <p:nvSpPr>
          <p:cNvPr id="13" name="TextBox 12">
            <a:extLst>
              <a:ext uri="{FF2B5EF4-FFF2-40B4-BE49-F238E27FC236}">
                <a16:creationId xmlns:a16="http://schemas.microsoft.com/office/drawing/2014/main" id="{F5A5213A-E35F-4CE8-9455-FD8A7BC384FE}"/>
              </a:ext>
            </a:extLst>
          </p:cNvPr>
          <p:cNvSpPr txBox="1"/>
          <p:nvPr/>
        </p:nvSpPr>
        <p:spPr>
          <a:xfrm>
            <a:off x="9901882" y="6187666"/>
            <a:ext cx="2464091" cy="584775"/>
          </a:xfrm>
          <a:prstGeom prst="rect">
            <a:avLst/>
          </a:prstGeom>
          <a:noFill/>
        </p:spPr>
        <p:txBody>
          <a:bodyPr wrap="square" rtlCol="0">
            <a:spAutoFit/>
          </a:bodyPr>
          <a:lstStyle/>
          <a:p>
            <a:r>
              <a:rPr lang="en-GB"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 project has received funding from the European Research Council (ERC) under the European Union's Horizon 2020 Research and Innovation programme (grant agreement No. 864182).</a:t>
            </a:r>
            <a:endParaRPr lang="en-GB" dirty="0"/>
          </a:p>
        </p:txBody>
      </p:sp>
    </p:spTree>
    <p:extLst>
      <p:ext uri="{BB962C8B-B14F-4D97-AF65-F5344CB8AC3E}">
        <p14:creationId xmlns:p14="http://schemas.microsoft.com/office/powerpoint/2010/main" val="665872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521DE22979B54680DCC9D2FB32AD4D" ma:contentTypeVersion="16" ma:contentTypeDescription="Create a new document." ma:contentTypeScope="" ma:versionID="d7c9b1f7e369ad7e0d7ca41088d9cc73">
  <xsd:schema xmlns:xsd="http://www.w3.org/2001/XMLSchema" xmlns:xs="http://www.w3.org/2001/XMLSchema" xmlns:p="http://schemas.microsoft.com/office/2006/metadata/properties" xmlns:ns2="2d5256cc-ec6e-4649-93b8-f174cfe63b11" xmlns:ns3="390a2aee-eab9-47ec-8b75-60c617aaea9b" targetNamespace="http://schemas.microsoft.com/office/2006/metadata/properties" ma:root="true" ma:fieldsID="a0f5280f086a55af2028cac83315575f" ns2:_="" ns3:_="">
    <xsd:import namespace="2d5256cc-ec6e-4649-93b8-f174cfe63b11"/>
    <xsd:import namespace="390a2aee-eab9-47ec-8b75-60c617aaea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5256cc-ec6e-4649-93b8-f174cfe63b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ee92b2f-d444-4214-abdd-12644e6e9ea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90a2aee-eab9-47ec-8b75-60c617aaea9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613623d-396c-4994-9687-78c9400fe84e}" ma:internalName="TaxCatchAll" ma:showField="CatchAllData" ma:web="390a2aee-eab9-47ec-8b75-60c617aaea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d5256cc-ec6e-4649-93b8-f174cfe63b11">
      <Terms xmlns="http://schemas.microsoft.com/office/infopath/2007/PartnerControls"/>
    </lcf76f155ced4ddcb4097134ff3c332f>
    <TaxCatchAll xmlns="390a2aee-eab9-47ec-8b75-60c617aaea9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388B65-F481-4B61-B53F-2CAF732F15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5256cc-ec6e-4649-93b8-f174cfe63b11"/>
    <ds:schemaRef ds:uri="390a2aee-eab9-47ec-8b75-60c617aaea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DA57EA-2A5F-4818-9627-E644D3513499}">
  <ds:schemaRefs>
    <ds:schemaRef ds:uri="http://schemas.microsoft.com/office/2006/documentManagement/types"/>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www.w3.org/XML/1998/namespace"/>
    <ds:schemaRef ds:uri="http://purl.org/dc/elements/1.1/"/>
    <ds:schemaRef ds:uri="390a2aee-eab9-47ec-8b75-60c617aaea9b"/>
    <ds:schemaRef ds:uri="2d5256cc-ec6e-4649-93b8-f174cfe63b11"/>
    <ds:schemaRef ds:uri="http://purl.org/dc/dcmitype/"/>
  </ds:schemaRefs>
</ds:datastoreItem>
</file>

<file path=customXml/itemProps3.xml><?xml version="1.0" encoding="utf-8"?>
<ds:datastoreItem xmlns:ds="http://schemas.openxmlformats.org/officeDocument/2006/customXml" ds:itemID="{75156658-28F5-4CE9-800A-8591757BCC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102</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Aller</vt:lpstr>
      <vt:lpstr>Arial</vt:lpstr>
      <vt:lpstr>Calibri</vt:lpstr>
      <vt:lpstr>Calibri Light</vt:lpstr>
      <vt:lpstr>Office Theme</vt:lpstr>
      <vt:lpstr>    DANCING Academic Conversation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Hilary Hooks</dc:creator>
  <cp:lastModifiedBy>Eva Krolla</cp:lastModifiedBy>
  <cp:revision>9</cp:revision>
  <dcterms:created xsi:type="dcterms:W3CDTF">2021-02-11T16:12:45Z</dcterms:created>
  <dcterms:modified xsi:type="dcterms:W3CDTF">2024-05-23T09:45:21Z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0x01010055521DE22979B54680DCC9D2FB32AD4D</vt:lpwstr>
  </property>
</Properties>
</file>